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2" r:id="rId4"/>
    <p:sldId id="258" r:id="rId5"/>
    <p:sldId id="261" r:id="rId6"/>
    <p:sldId id="260" r:id="rId7"/>
  </p:sldIdLst>
  <p:sldSz cx="9906000" cy="6858000" type="A4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898" y="6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5C260-83F9-4715-8284-BD8DEED6CB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CD5601-2318-43E5-804B-544B74BFC2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C2AD0-EAE4-4BB1-9623-358AEF1F8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76CCFB-7820-4F35-A6C9-9E49E173C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768E3-8F44-42D3-A055-A75E7858A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973470-118F-45CF-B949-0FDF6BECDC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7351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A56CD-98A2-4028-B071-A9F7183AD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03F225-DB38-45D2-A0D8-6CB8A712BC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6AB48-CC69-4F96-80DF-7ED53A093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A03FC-D90E-47E9-BD98-FFB7D3E9C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C1DE5-F5A5-4AA8-9EBA-77B199CB6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2DC9D8-9F2A-44A9-AB92-DD44546B70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8830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5B56C4-2818-4D55-9104-5A43E0E5A5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602E55-1690-485C-A87B-6AF13F7214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2C04D-D50F-43F8-BCB2-B0051A712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59493B-3E26-4AC9-8B82-3A4ED08A7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C4056-4EC1-4EF7-8919-82218B2C9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8DCCAE-FAF1-4FF3-8A32-06DAB80EF2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093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4FD88-E3FB-4E34-BC50-F44EB64C2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C31E2-41D5-40F0-B756-8C2CDD98C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E7B58-15ED-4F88-B7BB-2158EC81B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E7B605-1A75-462E-A82D-142B2C9C9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16F0D7-C241-4792-B748-7730D01F0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1758A-70CF-49D1-917E-5CD493BF53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4553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1F805-EF1F-4A3F-AD68-349C2351D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B473DB-5B4E-43C2-A04E-A3B872BD49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63454A-1236-4D25-8BC7-CB4A7AE0E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4D7B3-40E7-4F36-A339-A76D102DE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51539-7258-477F-80C3-A60DADA02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D6BF58-5A8B-404B-B81E-F123625636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4997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0754F-2AE8-444B-95F0-2A554F9F5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22230-F16B-4544-B5FB-51F44E1793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7F4F15-5B9E-46D0-A578-B65B9BB9E8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A01CCD-E08E-46C6-8CFE-027C98436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38DB5E-597F-4125-A6A8-4AAB2243C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F435-0769-4AE1-AAA9-79103490B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E41631-CC8A-48AE-9D7A-BB66A36386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129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FB0C7-F8CB-48E0-AF6D-43C543FD3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534297-5AAF-40B0-8309-BCE4A37DF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19746A-8E43-4454-ACAB-3AF87CBA74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AFDD49-9027-42FC-AF92-D385F974D5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218058-917F-404F-987A-16271F3017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CF26C-ACFB-4C23-8101-2AA0D2F56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6BDF6D-D2F9-47E4-A6C4-5994B3259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040CED-6D63-40CF-8E7D-52C427952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EE7A98-1A99-4A34-9790-E91333088F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5982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D3984-13ED-468A-9532-4550EFBF4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0722A6-3A7D-4CBF-B82F-F9496BDF4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08E989-9756-487F-8644-EEC77E71D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FBB3C6-FA53-43E2-A529-F347E2C18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281A2D-5983-4E9F-8EE1-52CDB0AE9D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1739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3B37C1-27BB-4267-94C0-3894514F6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6E6897-8569-49C9-9880-16C2DF758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867F4B-8932-4A52-B1B3-2C65A829F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1308BA-ADFE-4E8A-825C-5AB0642626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3166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0FD13-3206-4637-8C86-9BE87B47B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2ED77-1E30-4389-A42C-652B8B44C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3B51EB-6BE0-48FF-A142-EFB608B6AC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CA6B6A-76AC-435F-8FE2-4BE32E7F4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E5ADD8-77C4-49B6-8818-642745A64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CAABD4-DF59-40FA-937B-ED417CD53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C8E76C-7318-46BB-8B8B-1FB3143302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3756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D6B00-048D-43C8-A486-EF208B38B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1FB23F-A650-4C53-A834-3BF8433476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21D7DA-36AC-49B2-8B3B-A7AB4960D2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6E2B4B-6F16-454E-AE4D-D0DD551EB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C2B18F-BEB4-4D7E-A415-D495AB871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973000-4328-44D0-A36B-CF7D35AA5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B3393A-B8C9-40D4-919F-043B02EA9C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9979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C25C8AD-70E9-4700-9576-6972742F89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B003505-FBFD-4C08-B2DE-B193FDCFB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BDB034C-6020-4E1E-8D7A-4100DEC6104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DEA65B1-AFA5-40B9-B918-2511E3C7F56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ADD8F1C-97E9-4C0D-A1AC-FC2E0589916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AA04E53-08DF-413E-86F0-12A1C6ECAF3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6C4CA1C-8F2B-4AC3-9687-B3E749C9605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41363" y="476250"/>
            <a:ext cx="8420100" cy="1470025"/>
          </a:xfrm>
        </p:spPr>
        <p:txBody>
          <a:bodyPr anchor="ctr"/>
          <a:lstStyle/>
          <a:p>
            <a:r>
              <a:rPr lang="en-GB" altLang="en-US" sz="8800"/>
              <a:t>NO  ENTRY</a:t>
            </a:r>
            <a:endParaRPr lang="en-US" altLang="en-US" sz="880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6E7EBD5-AEB7-4C88-B143-68878B7BC9B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08000" y="2060575"/>
            <a:ext cx="8890000" cy="2592388"/>
          </a:xfrm>
        </p:spPr>
        <p:txBody>
          <a:bodyPr/>
          <a:lstStyle/>
          <a:p>
            <a:r>
              <a:rPr lang="en-GB" altLang="en-US" sz="8000"/>
              <a:t>Please use side or front entrances</a:t>
            </a:r>
            <a:endParaRPr lang="en-US" altLang="en-US" sz="8000"/>
          </a:p>
        </p:txBody>
      </p:sp>
      <p:sp>
        <p:nvSpPr>
          <p:cNvPr id="2052" name="AutoShape 4">
            <a:extLst>
              <a:ext uri="{FF2B5EF4-FFF2-40B4-BE49-F238E27FC236}">
                <a16:creationId xmlns:a16="http://schemas.microsoft.com/office/drawing/2014/main" id="{F7AB6258-A203-4B41-A1E1-4768400F47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875" y="5084763"/>
            <a:ext cx="7256463" cy="1008062"/>
          </a:xfrm>
          <a:prstGeom prst="leftArrow">
            <a:avLst>
              <a:gd name="adj1" fmla="val 50000"/>
              <a:gd name="adj2" fmla="val 179961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8521154-39B0-44D9-B7E3-B847B0BED1C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31825" y="1268413"/>
            <a:ext cx="8420100" cy="1470025"/>
          </a:xfrm>
        </p:spPr>
        <p:txBody>
          <a:bodyPr anchor="ctr"/>
          <a:lstStyle/>
          <a:p>
            <a:r>
              <a:rPr lang="en-GB" altLang="en-US" sz="8800" dirty="0"/>
              <a:t>EXHIBITORS</a:t>
            </a:r>
            <a:endParaRPr lang="en-US" altLang="en-US" sz="8800" dirty="0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0668A8E-4123-4945-B909-A35A8340D46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15925" y="2636838"/>
            <a:ext cx="8890000" cy="2592387"/>
          </a:xfrm>
        </p:spPr>
        <p:txBody>
          <a:bodyPr/>
          <a:lstStyle/>
          <a:p>
            <a:r>
              <a:rPr lang="en-GB" altLang="en-US" sz="8800"/>
              <a:t>ENTRANCE</a:t>
            </a:r>
            <a:endParaRPr lang="en-US" altLang="en-US" sz="8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8521154-39B0-44D9-B7E3-B847B0BED1C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31825" y="1268413"/>
            <a:ext cx="8420100" cy="1470025"/>
          </a:xfrm>
        </p:spPr>
        <p:txBody>
          <a:bodyPr anchor="ctr"/>
          <a:lstStyle/>
          <a:p>
            <a:br>
              <a:rPr lang="en-GB" altLang="en-US" sz="8800" dirty="0"/>
            </a:br>
            <a:endParaRPr lang="en-US" altLang="en-US" sz="8800" dirty="0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0668A8E-4123-4945-B909-A35A8340D46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23244" y="1740669"/>
            <a:ext cx="8890000" cy="3600425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GB" altLang="en-US" sz="6600" dirty="0"/>
              <a:t>Free entry to the show</a:t>
            </a:r>
          </a:p>
          <a:p>
            <a:pPr>
              <a:spcAft>
                <a:spcPts val="1200"/>
              </a:spcAft>
            </a:pPr>
            <a:r>
              <a:rPr lang="en-GB" altLang="en-US" sz="6600" dirty="0"/>
              <a:t>Doors open at 2pm</a:t>
            </a:r>
          </a:p>
          <a:p>
            <a:pPr>
              <a:spcAft>
                <a:spcPts val="1200"/>
              </a:spcAft>
            </a:pPr>
            <a:r>
              <a:rPr lang="en-GB" altLang="en-US" sz="4400" dirty="0"/>
              <a:t>No unauthorised entry before then</a:t>
            </a:r>
            <a:endParaRPr lang="en-US" altLang="en-US" sz="44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5582942-55FE-4CA3-B1D6-23967295DE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2" b="34167"/>
          <a:stretch>
            <a:fillRect/>
          </a:stretch>
        </p:blipFill>
        <p:spPr bwMode="auto">
          <a:xfrm>
            <a:off x="3168000" y="521436"/>
            <a:ext cx="2667420" cy="1248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7985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79F86D3-AD0E-4541-B2AF-9FF7EA021FA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41363" y="692150"/>
            <a:ext cx="8420100" cy="2089150"/>
          </a:xfrm>
        </p:spPr>
        <p:txBody>
          <a:bodyPr anchor="ctr"/>
          <a:lstStyle/>
          <a:p>
            <a:r>
              <a:rPr lang="en-GB" altLang="en-US" sz="7200"/>
              <a:t>PHOTOGRAPHY</a:t>
            </a:r>
            <a:br>
              <a:rPr lang="en-GB" altLang="en-US" sz="7200"/>
            </a:br>
            <a:r>
              <a:rPr lang="en-GB" altLang="en-US" sz="7200"/>
              <a:t>AND ART</a:t>
            </a:r>
            <a:endParaRPr lang="en-US" altLang="en-US" sz="720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3AEFCCC-A950-4BE7-BF63-6818E9BACB2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60388" y="3141663"/>
            <a:ext cx="8890000" cy="863600"/>
          </a:xfrm>
        </p:spPr>
        <p:txBody>
          <a:bodyPr/>
          <a:lstStyle/>
          <a:p>
            <a:r>
              <a:rPr lang="en-GB" altLang="en-US" sz="7200"/>
              <a:t>THIS WAY</a:t>
            </a:r>
            <a:endParaRPr lang="en-US" altLang="en-US" sz="7200"/>
          </a:p>
        </p:txBody>
      </p:sp>
      <p:sp>
        <p:nvSpPr>
          <p:cNvPr id="5124" name="AutoShape 4">
            <a:extLst>
              <a:ext uri="{FF2B5EF4-FFF2-40B4-BE49-F238E27FC236}">
                <a16:creationId xmlns:a16="http://schemas.microsoft.com/office/drawing/2014/main" id="{9E8A827C-051B-4DFC-B254-74DA3D9AE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6650" y="4508500"/>
            <a:ext cx="7254875" cy="1008063"/>
          </a:xfrm>
          <a:prstGeom prst="leftArrow">
            <a:avLst>
              <a:gd name="adj1" fmla="val 50000"/>
              <a:gd name="adj2" fmla="val 179921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6D6962B-21F0-4A52-85CB-BBE8C430F9C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41363" y="692150"/>
            <a:ext cx="8420100" cy="2089150"/>
          </a:xfrm>
        </p:spPr>
        <p:txBody>
          <a:bodyPr anchor="ctr"/>
          <a:lstStyle/>
          <a:p>
            <a:r>
              <a:rPr lang="en-GB" altLang="en-US" sz="7200"/>
              <a:t>PHOTOGRAPHY</a:t>
            </a:r>
            <a:br>
              <a:rPr lang="en-GB" altLang="en-US" sz="7200"/>
            </a:br>
            <a:r>
              <a:rPr lang="en-GB" altLang="en-US" sz="7200"/>
              <a:t>AND ART</a:t>
            </a:r>
            <a:endParaRPr lang="en-US" altLang="en-US" sz="7200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0A1A00C3-5F86-41AD-AAEC-B05B40A91E1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60388" y="3141663"/>
            <a:ext cx="8890000" cy="863600"/>
          </a:xfrm>
        </p:spPr>
        <p:txBody>
          <a:bodyPr/>
          <a:lstStyle/>
          <a:p>
            <a:r>
              <a:rPr lang="en-GB" altLang="en-US" sz="7200"/>
              <a:t>THIS WAY</a:t>
            </a:r>
            <a:endParaRPr lang="en-US" altLang="en-US" sz="7200"/>
          </a:p>
        </p:txBody>
      </p:sp>
      <p:sp>
        <p:nvSpPr>
          <p:cNvPr id="8197" name="AutoShape 5">
            <a:extLst>
              <a:ext uri="{FF2B5EF4-FFF2-40B4-BE49-F238E27FC236}">
                <a16:creationId xmlns:a16="http://schemas.microsoft.com/office/drawing/2014/main" id="{A6A26DBF-E4BA-495E-A66C-F842113CEDD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23988" y="4508500"/>
            <a:ext cx="7254875" cy="1008063"/>
          </a:xfrm>
          <a:prstGeom prst="leftArrow">
            <a:avLst>
              <a:gd name="adj1" fmla="val 50000"/>
              <a:gd name="adj2" fmla="val 179921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77C654F-335A-421E-BDC7-935AB6955DE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41363" y="692150"/>
            <a:ext cx="8420100" cy="1470025"/>
          </a:xfrm>
        </p:spPr>
        <p:txBody>
          <a:bodyPr anchor="ctr"/>
          <a:lstStyle/>
          <a:p>
            <a:r>
              <a:rPr lang="en-GB" altLang="en-US" sz="8000"/>
              <a:t>PHOTOGRAPHY</a:t>
            </a:r>
            <a:endParaRPr lang="en-US" altLang="en-US" sz="8000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6BEB6794-5FF7-4470-8445-A9D50A9959E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08000" y="2420938"/>
            <a:ext cx="8890000" cy="863600"/>
          </a:xfrm>
        </p:spPr>
        <p:txBody>
          <a:bodyPr/>
          <a:lstStyle/>
          <a:p>
            <a:r>
              <a:rPr lang="en-GB" altLang="en-US" sz="7200"/>
              <a:t>THIS WAY</a:t>
            </a:r>
            <a:endParaRPr lang="en-US" altLang="en-US" sz="7200"/>
          </a:p>
        </p:txBody>
      </p:sp>
      <p:sp>
        <p:nvSpPr>
          <p:cNvPr id="7172" name="AutoShape 4">
            <a:extLst>
              <a:ext uri="{FF2B5EF4-FFF2-40B4-BE49-F238E27FC236}">
                <a16:creationId xmlns:a16="http://schemas.microsoft.com/office/drawing/2014/main" id="{DD3AE608-59FE-464B-B323-52DCB34A841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36650" y="4076700"/>
            <a:ext cx="7254875" cy="1008063"/>
          </a:xfrm>
          <a:prstGeom prst="leftArrow">
            <a:avLst>
              <a:gd name="adj1" fmla="val 50000"/>
              <a:gd name="adj2" fmla="val 179921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40</Words>
  <Application>Microsoft Office PowerPoint</Application>
  <PresentationFormat>A4 Paper (210x297 mm)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NO  ENTRY</vt:lpstr>
      <vt:lpstr>EXHIBITORS</vt:lpstr>
      <vt:lpstr> </vt:lpstr>
      <vt:lpstr>PHOTOGRAPHY AND ART</vt:lpstr>
      <vt:lpstr>PHOTOGRAPHY AND ART</vt:lpstr>
      <vt:lpstr>PHOTOGRAPHY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EXHIBITORS</dc:title>
  <dc:creator>Ray</dc:creator>
  <cp:lastModifiedBy>Ray Keppler</cp:lastModifiedBy>
  <cp:revision>9</cp:revision>
  <cp:lastPrinted>2022-02-21T11:53:09Z</cp:lastPrinted>
  <dcterms:created xsi:type="dcterms:W3CDTF">2012-03-27T13:59:02Z</dcterms:created>
  <dcterms:modified xsi:type="dcterms:W3CDTF">2022-02-21T11:59:42Z</dcterms:modified>
</cp:coreProperties>
</file>